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D48A3-01FF-4D44-BCB9-1CBEEA86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72909-D9E9-48DB-A4DD-77BF3D30F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CDB6A-AA0F-44C4-9019-87CE46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0F42E-9232-4695-9ADA-D3CD510B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8A77C-1C09-4801-B242-C98340B4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E51-E5BE-4BCD-B056-6C2CA93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EAF36-53D3-4889-85DC-5F7A5A07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2EE2C-7183-4190-8C34-ABE06E83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AA045-8B72-48C5-9D6C-69C6D2F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46522-B202-4613-B345-6EE86914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38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E13F1-B081-4AC1-8F8B-B8794511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FF7B0-0705-4B04-9180-CCFA1CA4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3FD10-1B18-4332-BB7B-4DF7D78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3CB65-9B3F-4570-A796-43658BD7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A77-5AED-4F87-9D5D-E87194E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24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F685-7B45-4B8B-A6FC-62856C89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FECA4-2B67-4820-A013-A07CF011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CC9B0-ED5A-4584-A9E4-82B4EA2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10254-B0A5-431D-AF68-C60ACD8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1C6FF-FE77-407D-AD2F-181A610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0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B0A74-754F-4280-880D-94EC059B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7CC0C-CE64-4AA2-8F96-0B9E8BC6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1EB05-E00A-44ED-82EF-C7792AED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6586-DF24-45B2-8BC7-7ED6764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D2FB7A-CD86-4E83-959C-618CEA53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4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F439D-3B33-46AD-93DC-8F9A023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4A4FD-CBE4-409C-A8F5-D5A5A139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E61AEF-DD6F-440F-BAC4-C22A5B09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DCB5B8-C0B0-47B3-BD8E-43D9CA4D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17AF3-34D8-4825-AC99-6BD6BF7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86683-41BD-4085-BD0B-7A070A91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2C10F-D0DE-44A9-A146-FA055286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ACC1D-0D35-4DC1-8B6E-1E1F17DF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86930D-5ED4-4742-92C4-DA288D4F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290A85-094B-44DC-91AF-5A404951C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EA5B8E-441C-40DA-B4AD-54B76ADF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838657-473D-4D31-BC29-3BC18947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05F4C-B9E1-4078-BD40-FE42D08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225C67-9E99-4A3B-97C9-DC7D7B3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69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D1295-90E6-421A-A1EE-A638E53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68F3C-4EB1-4C11-9F0F-1D1F543D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F6FF85-0DF2-45F5-922C-EEF7A214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5A4E70-D2FE-4AE9-9CAD-341B169B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55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ED7ED3-296E-4BAC-867C-B959C1BE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29EBEF-8083-4ADD-BCE4-B3D99FF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64BAC-D489-4F85-9E16-F3CBFF1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64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0D5F-CD41-4695-98BD-74BAA99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F29A9-6F9A-4543-9E0D-1658C7B7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727ED1-EBDC-455B-BC55-4B2FB1E8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A3BD42-44D2-4845-9E78-82ED649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938D26-6187-4E7F-9EFE-6020D0E5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4D042-DA0C-40B4-BCC5-7156777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5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A940-344C-4C7D-BD06-D573A49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63A-ED10-4D98-8F1F-FEE163FD1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0D6FD4-63B1-48B1-9472-C05D67C22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EA6AF-0B88-40DD-83B6-5C02481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4B43E9-2568-462D-9D8C-1A71C10E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1EDF8C-4B6E-4FA3-823E-769F270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3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701A04F-C2AE-438C-94E7-DE659DC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05E4F-AC8F-4254-A588-A5C0C93D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9F380-1C53-4731-939A-E5FFE231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9898-91F6-4C19-B014-868F0DF7DB6C}" type="datetimeFigureOut">
              <a:rPr lang="pt-BR" smtClean="0"/>
              <a:t>05/06/2021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21D051-7381-4219-85D2-14D5128D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C3F60-C686-455E-9B77-3A633AEE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3EEF-BCED-4716-9EE7-DA7EF98A7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DBECCC4-CA3D-4F04-A01B-22880CD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200DB-5BC5-4B58-B20C-C64D8135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0E59E6-B6F4-45AC-AC8F-32566D03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96AFB1-CCB6-43FC-A222-B7AE036D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6" t="144" b="28421"/>
          <a:stretch/>
        </p:blipFill>
        <p:spPr>
          <a:xfrm>
            <a:off x="0" y="23191"/>
            <a:ext cx="11913704" cy="67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5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75D0-11E1-4C88-B525-B08D9607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0F56E-FBD9-4F10-9FD4-19493575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61A715-E49D-42C4-B028-C8B900460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6" t="144" b="30075"/>
          <a:stretch/>
        </p:blipFill>
        <p:spPr>
          <a:xfrm>
            <a:off x="0" y="-1"/>
            <a:ext cx="12192000" cy="67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1F9E8-191F-40B3-BA4A-F230C324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83F2A3-3D62-4128-A502-3A862410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ABC5A3-DFBA-4E1A-AAC0-7491502AF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69" t="1137" b="28751"/>
          <a:stretch/>
        </p:blipFill>
        <p:spPr>
          <a:xfrm>
            <a:off x="0" y="0"/>
            <a:ext cx="12042537" cy="66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3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0BAA1-9DF0-42A9-8415-90BB595B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116008-028D-4215-9B4C-22EE3054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4AD631-7258-4647-B929-1517E4D6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8" b="28090"/>
          <a:stretch/>
        </p:blipFill>
        <p:spPr>
          <a:xfrm>
            <a:off x="0" y="-1"/>
            <a:ext cx="11860696" cy="67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C21E1-9DF8-4ABC-9F37-AB75D5FE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1AF8C0-4E78-425A-8C05-D48B837B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F999EC-8D77-4EA3-8680-C0F64BCB7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87" b="29413"/>
          <a:stretch/>
        </p:blipFill>
        <p:spPr>
          <a:xfrm>
            <a:off x="0" y="-69574"/>
            <a:ext cx="12192000" cy="68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7CE9B-6639-478C-9EB0-D79E1899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4089E3-9F89-463A-8949-B9389CB7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8EFE1E-D61C-4CB1-9174-3C98365C7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87" b="28090"/>
          <a:stretch/>
        </p:blipFill>
        <p:spPr>
          <a:xfrm>
            <a:off x="0" y="0"/>
            <a:ext cx="1201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245DA-B250-49D2-B2C2-CDC6B6D0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476AD4-31F5-46FA-91EB-D102767EB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2743A2-7BA0-4F3C-B853-2155BC45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736C6-53AE-490E-B485-0A25AB35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B35732-0873-4084-8C4C-3769F5F49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010C02-9EF2-4AB3-8A98-A1742976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E4064-90CA-4EF0-928C-904F33AD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37E01D-69D0-486D-A648-BAC3F683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7D54C6-A1DD-4F7B-B80B-E600497C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AEAB0-9EED-469E-9DAB-7CE8B441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2F109D-F1F1-42A3-AAF5-13042DA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A9A39E-E6FA-4273-A6AE-C4DB7C52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4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4F712-A5E3-40F6-B74B-729349A1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227B85-FDAC-4E6C-86CA-D2E84B4BE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270F20-4103-4378-8349-BCEE2D16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C084B-F86D-4287-9E4F-9F6C217A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90939-3C99-4179-93F8-39E3ABEA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1B9147-7CC7-4327-815C-F4F535ED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8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DD440-6682-4D4D-8DDD-9852D7E7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29B5E-3C8E-4A8E-8765-0C793B101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47ED8A-CDB5-47E0-B1D6-63E0094A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69" b="28444"/>
          <a:stretch/>
        </p:blipFill>
        <p:spPr>
          <a:xfrm>
            <a:off x="119268" y="62947"/>
            <a:ext cx="11820941" cy="66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6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18D6A-9485-464B-807A-0774CC7D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8BDA5-EDC6-4EB8-8280-9F7ECFAB0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39B082-7B8F-446B-9AE1-34DC0C2F8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69" t="1468" b="28751"/>
          <a:stretch/>
        </p:blipFill>
        <p:spPr>
          <a:xfrm>
            <a:off x="0" y="0"/>
            <a:ext cx="12192000" cy="67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0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5</cp:revision>
  <dcterms:created xsi:type="dcterms:W3CDTF">2021-06-05T03:35:13Z</dcterms:created>
  <dcterms:modified xsi:type="dcterms:W3CDTF">2021-06-05T05:34:07Z</dcterms:modified>
</cp:coreProperties>
</file>